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Hoves" charset="1" panose="02000003020000060003"/>
      <p:regular r:id="rId18"/>
    </p:embeddedFont>
    <p:embeddedFont>
      <p:font typeface="TT Hoves Bold" charset="1" panose="0200000302000006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grpSp>
        <p:nvGrpSpPr>
          <p:cNvPr name="Group 2" id="2"/>
          <p:cNvGrpSpPr/>
          <p:nvPr/>
        </p:nvGrpSpPr>
        <p:grpSpPr>
          <a:xfrm rot="0">
            <a:off x="2111600" y="-153702"/>
            <a:ext cx="16363038" cy="8520557"/>
            <a:chOff x="0" y="0"/>
            <a:chExt cx="4309607" cy="2244097"/>
          </a:xfrm>
        </p:grpSpPr>
        <p:sp>
          <p:nvSpPr>
            <p:cNvPr name="Freeform 3" id="3"/>
            <p:cNvSpPr/>
            <p:nvPr/>
          </p:nvSpPr>
          <p:spPr>
            <a:xfrm flipH="false" flipV="false" rot="0">
              <a:off x="0" y="0"/>
              <a:ext cx="4309607" cy="2244097"/>
            </a:xfrm>
            <a:custGeom>
              <a:avLst/>
              <a:gdLst/>
              <a:ahLst/>
              <a:cxnLst/>
              <a:rect r="r" b="b" t="t" l="l"/>
              <a:pathLst>
                <a:path h="2244097" w="4309607">
                  <a:moveTo>
                    <a:pt x="0" y="0"/>
                  </a:moveTo>
                  <a:lnTo>
                    <a:pt x="4309607" y="0"/>
                  </a:lnTo>
                  <a:lnTo>
                    <a:pt x="4309607" y="2244097"/>
                  </a:lnTo>
                  <a:lnTo>
                    <a:pt x="0" y="2244097"/>
                  </a:lnTo>
                  <a:close/>
                </a:path>
              </a:pathLst>
            </a:custGeom>
            <a:solidFill>
              <a:srgbClr val="FFFFFF"/>
            </a:solidFill>
          </p:spPr>
        </p:sp>
        <p:sp>
          <p:nvSpPr>
            <p:cNvPr name="TextBox 4" id="4"/>
            <p:cNvSpPr txBox="true"/>
            <p:nvPr/>
          </p:nvSpPr>
          <p:spPr>
            <a:xfrm>
              <a:off x="0" y="-38100"/>
              <a:ext cx="4309607" cy="22821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406931" y="9068435"/>
            <a:ext cx="2852369" cy="351155"/>
          </a:xfrm>
          <a:prstGeom prst="rect">
            <a:avLst/>
          </a:prstGeom>
        </p:spPr>
        <p:txBody>
          <a:bodyPr anchor="t" rtlCol="false" tIns="0" lIns="0" bIns="0" rIns="0">
            <a:spAutoFit/>
          </a:bodyPr>
          <a:lstStyle/>
          <a:p>
            <a:pPr algn="r">
              <a:lnSpc>
                <a:spcPts val="2860"/>
              </a:lnSpc>
            </a:pPr>
            <a:r>
              <a:rPr lang="en-US" sz="2000" spc="162">
                <a:solidFill>
                  <a:srgbClr val="000000"/>
                </a:solidFill>
                <a:latin typeface="TT Hoves"/>
                <a:ea typeface="TT Hoves"/>
                <a:cs typeface="TT Hoves"/>
                <a:sym typeface="TT Hoves"/>
              </a:rPr>
              <a:t>reallygreatsite.com</a:t>
            </a:r>
          </a:p>
        </p:txBody>
      </p:sp>
      <p:sp>
        <p:nvSpPr>
          <p:cNvPr name="AutoShape 7" id="7"/>
          <p:cNvSpPr/>
          <p:nvPr/>
        </p:nvSpPr>
        <p:spPr>
          <a:xfrm>
            <a:off x="-350272" y="9277350"/>
            <a:ext cx="14757203"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5400000">
            <a:off x="-723249" y="2257023"/>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90274" y="721741"/>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10" id="10"/>
          <p:cNvSpPr txBox="true"/>
          <p:nvPr/>
        </p:nvSpPr>
        <p:spPr>
          <a:xfrm rot="0">
            <a:off x="2890274" y="3555807"/>
            <a:ext cx="9255329" cy="3232536"/>
          </a:xfrm>
          <a:prstGeom prst="rect">
            <a:avLst/>
          </a:prstGeom>
        </p:spPr>
        <p:txBody>
          <a:bodyPr anchor="t" rtlCol="false" tIns="0" lIns="0" bIns="0" rIns="0">
            <a:spAutoFit/>
          </a:bodyPr>
          <a:lstStyle/>
          <a:p>
            <a:pPr algn="l">
              <a:lnSpc>
                <a:spcPts val="12681"/>
              </a:lnSpc>
            </a:pPr>
            <a:r>
              <a:rPr lang="en-US" sz="11027" b="true">
                <a:solidFill>
                  <a:srgbClr val="000000"/>
                </a:solidFill>
                <a:latin typeface="TT Hoves Bold"/>
                <a:ea typeface="TT Hoves Bold"/>
                <a:cs typeface="TT Hoves Bold"/>
                <a:sym typeface="TT Hoves Bold"/>
              </a:rPr>
              <a:t>Sustainable Business</a:t>
            </a:r>
          </a:p>
        </p:txBody>
      </p:sp>
      <p:sp>
        <p:nvSpPr>
          <p:cNvPr name="TextBox 11" id="11"/>
          <p:cNvSpPr txBox="true"/>
          <p:nvPr/>
        </p:nvSpPr>
        <p:spPr>
          <a:xfrm rot="0">
            <a:off x="2890274" y="7128871"/>
            <a:ext cx="7804538" cy="351155"/>
          </a:xfrm>
          <a:prstGeom prst="rect">
            <a:avLst/>
          </a:prstGeom>
        </p:spPr>
        <p:txBody>
          <a:bodyPr anchor="t" rtlCol="false" tIns="0" lIns="0" bIns="0" rIns="0">
            <a:spAutoFit/>
          </a:bodyPr>
          <a:lstStyle/>
          <a:p>
            <a:pPr algn="l">
              <a:lnSpc>
                <a:spcPts val="2860"/>
              </a:lnSpc>
            </a:pPr>
            <a:r>
              <a:rPr lang="en-US" sz="2000" spc="92">
                <a:solidFill>
                  <a:srgbClr val="000000"/>
                </a:solidFill>
                <a:latin typeface="TT Hoves"/>
                <a:ea typeface="TT Hoves"/>
                <a:cs typeface="TT Hoves"/>
                <a:sym typeface="TT Hoves"/>
              </a:rPr>
              <a:t>Innovative Business Models That Are Redefining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TextBox 2" id="2"/>
          <p:cNvSpPr txBox="true"/>
          <p:nvPr/>
        </p:nvSpPr>
        <p:spPr>
          <a:xfrm rot="0">
            <a:off x="1298646" y="2174025"/>
            <a:ext cx="7665808" cy="218122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Operations Management</a:t>
            </a:r>
          </a:p>
        </p:txBody>
      </p:sp>
      <p:sp>
        <p:nvSpPr>
          <p:cNvPr name="TextBox 3" id="3"/>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Freeform 4" id="4"/>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98897" y="6647661"/>
            <a:ext cx="3103664"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6" id="6"/>
          <p:cNvSpPr txBox="true"/>
          <p:nvPr/>
        </p:nvSpPr>
        <p:spPr>
          <a:xfrm rot="0">
            <a:off x="5956105" y="6647661"/>
            <a:ext cx="3187895"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7" id="7"/>
          <p:cNvSpPr txBox="true"/>
          <p:nvPr/>
        </p:nvSpPr>
        <p:spPr>
          <a:xfrm rot="0">
            <a:off x="10328383" y="6647661"/>
            <a:ext cx="3156501"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8" id="8"/>
          <p:cNvSpPr txBox="true"/>
          <p:nvPr/>
        </p:nvSpPr>
        <p:spPr>
          <a:xfrm rot="0">
            <a:off x="14344010" y="6647661"/>
            <a:ext cx="3161857"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grpSp>
        <p:nvGrpSpPr>
          <p:cNvPr name="Group 9" id="9"/>
          <p:cNvGrpSpPr/>
          <p:nvPr/>
        </p:nvGrpSpPr>
        <p:grpSpPr>
          <a:xfrm rot="0">
            <a:off x="-951648" y="5516068"/>
            <a:ext cx="18348348" cy="730280"/>
            <a:chOff x="0" y="0"/>
            <a:chExt cx="4832487" cy="192337"/>
          </a:xfrm>
        </p:grpSpPr>
        <p:sp>
          <p:nvSpPr>
            <p:cNvPr name="Freeform 10" id="10"/>
            <p:cNvSpPr/>
            <p:nvPr/>
          </p:nvSpPr>
          <p:spPr>
            <a:xfrm flipH="false" flipV="false" rot="0">
              <a:off x="0" y="0"/>
              <a:ext cx="4832487" cy="192337"/>
            </a:xfrm>
            <a:custGeom>
              <a:avLst/>
              <a:gdLst/>
              <a:ahLst/>
              <a:cxnLst/>
              <a:rect r="r" b="b" t="t" l="l"/>
              <a:pathLst>
                <a:path h="192337" w="4832487">
                  <a:moveTo>
                    <a:pt x="42194" y="0"/>
                  </a:moveTo>
                  <a:lnTo>
                    <a:pt x="4790293" y="0"/>
                  </a:lnTo>
                  <a:cubicBezTo>
                    <a:pt x="4801483" y="0"/>
                    <a:pt x="4812216" y="4445"/>
                    <a:pt x="4820129" y="12358"/>
                  </a:cubicBezTo>
                  <a:cubicBezTo>
                    <a:pt x="4828041" y="20271"/>
                    <a:pt x="4832487" y="31004"/>
                    <a:pt x="4832487" y="42194"/>
                  </a:cubicBezTo>
                  <a:lnTo>
                    <a:pt x="4832487" y="150143"/>
                  </a:lnTo>
                  <a:cubicBezTo>
                    <a:pt x="4832487" y="161334"/>
                    <a:pt x="4828041" y="172066"/>
                    <a:pt x="4820129" y="179979"/>
                  </a:cubicBezTo>
                  <a:cubicBezTo>
                    <a:pt x="4812216" y="187892"/>
                    <a:pt x="4801483" y="192337"/>
                    <a:pt x="4790293" y="192337"/>
                  </a:cubicBezTo>
                  <a:lnTo>
                    <a:pt x="42194" y="192337"/>
                  </a:lnTo>
                  <a:cubicBezTo>
                    <a:pt x="31004" y="192337"/>
                    <a:pt x="20271" y="187892"/>
                    <a:pt x="12358" y="179979"/>
                  </a:cubicBezTo>
                  <a:cubicBezTo>
                    <a:pt x="4445" y="172066"/>
                    <a:pt x="0" y="161334"/>
                    <a:pt x="0" y="150143"/>
                  </a:cubicBezTo>
                  <a:lnTo>
                    <a:pt x="0" y="42194"/>
                  </a:lnTo>
                  <a:cubicBezTo>
                    <a:pt x="0" y="31004"/>
                    <a:pt x="4445" y="20271"/>
                    <a:pt x="12358" y="12358"/>
                  </a:cubicBezTo>
                  <a:cubicBezTo>
                    <a:pt x="20271" y="4445"/>
                    <a:pt x="31004" y="0"/>
                    <a:pt x="42194" y="0"/>
                  </a:cubicBezTo>
                  <a:close/>
                </a:path>
              </a:pathLst>
            </a:custGeom>
            <a:solidFill>
              <a:srgbClr val="FFFFFF"/>
            </a:solidFill>
          </p:spPr>
        </p:sp>
        <p:sp>
          <p:nvSpPr>
            <p:cNvPr name="TextBox 11" id="11"/>
            <p:cNvSpPr txBox="true"/>
            <p:nvPr/>
          </p:nvSpPr>
          <p:spPr>
            <a:xfrm>
              <a:off x="0" y="-19050"/>
              <a:ext cx="4832487" cy="211387"/>
            </a:xfrm>
            <a:prstGeom prst="rect">
              <a:avLst/>
            </a:prstGeom>
          </p:spPr>
          <p:txBody>
            <a:bodyPr anchor="ctr" rtlCol="false" tIns="50800" lIns="50800" bIns="50800" rIns="50800"/>
            <a:lstStyle/>
            <a:p>
              <a:pPr algn="ctr">
                <a:lnSpc>
                  <a:spcPts val="2500"/>
                </a:lnSpc>
              </a:pPr>
            </a:p>
          </p:txBody>
        </p:sp>
      </p:grpSp>
      <p:sp>
        <p:nvSpPr>
          <p:cNvPr name="TextBox 12" id="12"/>
          <p:cNvSpPr txBox="true"/>
          <p:nvPr/>
        </p:nvSpPr>
        <p:spPr>
          <a:xfrm rot="0">
            <a:off x="1398897" y="5701821"/>
            <a:ext cx="2199955"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Assesment</a:t>
            </a:r>
          </a:p>
        </p:txBody>
      </p:sp>
      <p:sp>
        <p:nvSpPr>
          <p:cNvPr name="TextBox 13" id="13"/>
          <p:cNvSpPr txBox="true"/>
          <p:nvPr/>
        </p:nvSpPr>
        <p:spPr>
          <a:xfrm rot="0">
            <a:off x="5956105" y="5701821"/>
            <a:ext cx="1724420"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Planning</a:t>
            </a:r>
          </a:p>
        </p:txBody>
      </p:sp>
      <p:sp>
        <p:nvSpPr>
          <p:cNvPr name="TextBox 14" id="14"/>
          <p:cNvSpPr txBox="true"/>
          <p:nvPr/>
        </p:nvSpPr>
        <p:spPr>
          <a:xfrm rot="0">
            <a:off x="10328383" y="5701821"/>
            <a:ext cx="2926467"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Implementation</a:t>
            </a:r>
          </a:p>
        </p:txBody>
      </p:sp>
      <p:sp>
        <p:nvSpPr>
          <p:cNvPr name="TextBox 15" id="15"/>
          <p:cNvSpPr txBox="true"/>
          <p:nvPr/>
        </p:nvSpPr>
        <p:spPr>
          <a:xfrm rot="0">
            <a:off x="14344010" y="5701821"/>
            <a:ext cx="2926467"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Monitoring</a:t>
            </a:r>
          </a:p>
        </p:txBody>
      </p:sp>
      <p:sp>
        <p:nvSpPr>
          <p:cNvPr name="Freeform 16" id="16"/>
          <p:cNvSpPr/>
          <p:nvPr/>
        </p:nvSpPr>
        <p:spPr>
          <a:xfrm flipH="false" flipV="false" rot="0">
            <a:off x="13341779" y="3704370"/>
            <a:ext cx="3503898" cy="471434"/>
          </a:xfrm>
          <a:custGeom>
            <a:avLst/>
            <a:gdLst/>
            <a:ahLst/>
            <a:cxnLst/>
            <a:rect r="r" b="b" t="t" l="l"/>
            <a:pathLst>
              <a:path h="471434" w="3503898">
                <a:moveTo>
                  <a:pt x="0" y="0"/>
                </a:moveTo>
                <a:lnTo>
                  <a:pt x="3503899" y="0"/>
                </a:lnTo>
                <a:lnTo>
                  <a:pt x="3503899" y="471433"/>
                </a:lnTo>
                <a:lnTo>
                  <a:pt x="0" y="471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0" y="2972906"/>
            <a:ext cx="16763418" cy="7314094"/>
          </a:xfrm>
          <a:custGeom>
            <a:avLst/>
            <a:gdLst/>
            <a:ahLst/>
            <a:cxnLst/>
            <a:rect r="r" b="b" t="t" l="l"/>
            <a:pathLst>
              <a:path h="7314094" w="16763418">
                <a:moveTo>
                  <a:pt x="0" y="0"/>
                </a:moveTo>
                <a:lnTo>
                  <a:pt x="16763418" y="0"/>
                </a:lnTo>
                <a:lnTo>
                  <a:pt x="16763418" y="7314094"/>
                </a:lnTo>
                <a:lnTo>
                  <a:pt x="0" y="7314094"/>
                </a:lnTo>
                <a:lnTo>
                  <a:pt x="0" y="0"/>
                </a:lnTo>
                <a:close/>
              </a:path>
            </a:pathLst>
          </a:custGeom>
          <a:blipFill>
            <a:blip r:embed="rId2"/>
            <a:stretch>
              <a:fillRect l="0" t="-40033" r="0" b="-12762"/>
            </a:stretch>
          </a:blipFill>
        </p:spPr>
      </p:sp>
      <p:grpSp>
        <p:nvGrpSpPr>
          <p:cNvPr name="Group 3" id="3"/>
          <p:cNvGrpSpPr/>
          <p:nvPr/>
        </p:nvGrpSpPr>
        <p:grpSpPr>
          <a:xfrm rot="0">
            <a:off x="8818413" y="2306441"/>
            <a:ext cx="12515925" cy="1853070"/>
            <a:chOff x="0" y="0"/>
            <a:chExt cx="3296375" cy="488051"/>
          </a:xfrm>
        </p:grpSpPr>
        <p:sp>
          <p:nvSpPr>
            <p:cNvPr name="Freeform 4" id="4"/>
            <p:cNvSpPr/>
            <p:nvPr/>
          </p:nvSpPr>
          <p:spPr>
            <a:xfrm flipH="false" flipV="false" rot="0">
              <a:off x="0" y="0"/>
              <a:ext cx="3296376" cy="488051"/>
            </a:xfrm>
            <a:custGeom>
              <a:avLst/>
              <a:gdLst/>
              <a:ahLst/>
              <a:cxnLst/>
              <a:rect r="r" b="b" t="t" l="l"/>
              <a:pathLst>
                <a:path h="488051" w="3296376">
                  <a:moveTo>
                    <a:pt x="61857" y="0"/>
                  </a:moveTo>
                  <a:lnTo>
                    <a:pt x="3234519" y="0"/>
                  </a:lnTo>
                  <a:cubicBezTo>
                    <a:pt x="3268681" y="0"/>
                    <a:pt x="3296376" y="27694"/>
                    <a:pt x="3296376" y="61857"/>
                  </a:cubicBezTo>
                  <a:lnTo>
                    <a:pt x="3296376" y="426195"/>
                  </a:lnTo>
                  <a:cubicBezTo>
                    <a:pt x="3296376" y="460357"/>
                    <a:pt x="3268681" y="488051"/>
                    <a:pt x="3234519" y="488051"/>
                  </a:cubicBezTo>
                  <a:lnTo>
                    <a:pt x="61857" y="488051"/>
                  </a:lnTo>
                  <a:cubicBezTo>
                    <a:pt x="27694" y="488051"/>
                    <a:pt x="0" y="460357"/>
                    <a:pt x="0" y="426195"/>
                  </a:cubicBezTo>
                  <a:lnTo>
                    <a:pt x="0" y="61857"/>
                  </a:lnTo>
                  <a:cubicBezTo>
                    <a:pt x="0" y="27694"/>
                    <a:pt x="27694" y="0"/>
                    <a:pt x="61857" y="0"/>
                  </a:cubicBezTo>
                  <a:close/>
                </a:path>
              </a:pathLst>
            </a:custGeom>
            <a:solidFill>
              <a:srgbClr val="FFFFFF"/>
            </a:solidFill>
          </p:spPr>
        </p:sp>
        <p:sp>
          <p:nvSpPr>
            <p:cNvPr name="TextBox 5" id="5"/>
            <p:cNvSpPr txBox="true"/>
            <p:nvPr/>
          </p:nvSpPr>
          <p:spPr>
            <a:xfrm>
              <a:off x="0" y="-19050"/>
              <a:ext cx="3296375" cy="507101"/>
            </a:xfrm>
            <a:prstGeom prst="rect">
              <a:avLst/>
            </a:prstGeom>
          </p:spPr>
          <p:txBody>
            <a:bodyPr anchor="ctr" rtlCol="false" tIns="50800" lIns="50800" bIns="50800" rIns="50800"/>
            <a:lstStyle/>
            <a:p>
              <a:pPr algn="ctr">
                <a:lnSpc>
                  <a:spcPts val="2500"/>
                </a:lnSpc>
              </a:pPr>
            </a:p>
          </p:txBody>
        </p:sp>
      </p:grpSp>
      <p:sp>
        <p:nvSpPr>
          <p:cNvPr name="TextBox 6" id="6"/>
          <p:cNvSpPr txBox="true"/>
          <p:nvPr/>
        </p:nvSpPr>
        <p:spPr>
          <a:xfrm rot="0">
            <a:off x="9786465" y="2704338"/>
            <a:ext cx="3170232"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Q &amp; A</a:t>
            </a:r>
          </a:p>
        </p:txBody>
      </p:sp>
      <p:sp>
        <p:nvSpPr>
          <p:cNvPr name="TextBox 7" id="7"/>
          <p:cNvSpPr txBox="true"/>
          <p:nvPr/>
        </p:nvSpPr>
        <p:spPr>
          <a:xfrm rot="0">
            <a:off x="12956697" y="2675763"/>
            <a:ext cx="3451211" cy="1100137"/>
          </a:xfrm>
          <a:prstGeom prst="rect">
            <a:avLst/>
          </a:prstGeom>
        </p:spPr>
        <p:txBody>
          <a:bodyPr anchor="t" rtlCol="false" tIns="0" lIns="0" bIns="0" rIns="0">
            <a:spAutoFit/>
          </a:bodyPr>
          <a:lstStyle/>
          <a:p>
            <a:pPr algn="l">
              <a:lnSpc>
                <a:spcPts val="4312"/>
              </a:lnSpc>
            </a:pPr>
            <a:r>
              <a:rPr lang="en-US" sz="3749" b="true">
                <a:solidFill>
                  <a:srgbClr val="000000"/>
                </a:solidFill>
                <a:latin typeface="TT Hoves Bold"/>
                <a:ea typeface="TT Hoves Bold"/>
                <a:cs typeface="TT Hoves Bold"/>
                <a:sym typeface="TT Hoves Bold"/>
              </a:rPr>
              <a:t>Question and Answers</a:t>
            </a:r>
          </a:p>
        </p:txBody>
      </p:sp>
      <p:sp>
        <p:nvSpPr>
          <p:cNvPr name="TextBox 8" id="8"/>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Freeform 9" id="9"/>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245408" y="792983"/>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grpSp>
        <p:nvGrpSpPr>
          <p:cNvPr name="Group 2" id="2"/>
          <p:cNvGrpSpPr/>
          <p:nvPr/>
        </p:nvGrpSpPr>
        <p:grpSpPr>
          <a:xfrm rot="0">
            <a:off x="0" y="-153702"/>
            <a:ext cx="16072434" cy="8520557"/>
            <a:chOff x="0" y="0"/>
            <a:chExt cx="4233069" cy="2244097"/>
          </a:xfrm>
        </p:grpSpPr>
        <p:sp>
          <p:nvSpPr>
            <p:cNvPr name="Freeform 3" id="3"/>
            <p:cNvSpPr/>
            <p:nvPr/>
          </p:nvSpPr>
          <p:spPr>
            <a:xfrm flipH="false" flipV="false" rot="0">
              <a:off x="0" y="0"/>
              <a:ext cx="4233069" cy="2244097"/>
            </a:xfrm>
            <a:custGeom>
              <a:avLst/>
              <a:gdLst/>
              <a:ahLst/>
              <a:cxnLst/>
              <a:rect r="r" b="b" t="t" l="l"/>
              <a:pathLst>
                <a:path h="2244097" w="4233069">
                  <a:moveTo>
                    <a:pt x="0" y="0"/>
                  </a:moveTo>
                  <a:lnTo>
                    <a:pt x="4233069" y="0"/>
                  </a:lnTo>
                  <a:lnTo>
                    <a:pt x="4233069" y="2244097"/>
                  </a:lnTo>
                  <a:lnTo>
                    <a:pt x="0" y="2244097"/>
                  </a:lnTo>
                  <a:close/>
                </a:path>
              </a:pathLst>
            </a:custGeom>
            <a:solidFill>
              <a:srgbClr val="FFFFFF"/>
            </a:solidFill>
          </p:spPr>
        </p:sp>
        <p:sp>
          <p:nvSpPr>
            <p:cNvPr name="TextBox 4" id="4"/>
            <p:cNvSpPr txBox="true"/>
            <p:nvPr/>
          </p:nvSpPr>
          <p:spPr>
            <a:xfrm>
              <a:off x="0" y="-38100"/>
              <a:ext cx="4233069" cy="22821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406931" y="9068435"/>
            <a:ext cx="2852369" cy="351155"/>
          </a:xfrm>
          <a:prstGeom prst="rect">
            <a:avLst/>
          </a:prstGeom>
        </p:spPr>
        <p:txBody>
          <a:bodyPr anchor="t" rtlCol="false" tIns="0" lIns="0" bIns="0" rIns="0">
            <a:spAutoFit/>
          </a:bodyPr>
          <a:lstStyle/>
          <a:p>
            <a:pPr algn="r">
              <a:lnSpc>
                <a:spcPts val="2860"/>
              </a:lnSpc>
            </a:pPr>
            <a:r>
              <a:rPr lang="en-US" sz="2000" spc="162">
                <a:solidFill>
                  <a:srgbClr val="000000"/>
                </a:solidFill>
                <a:latin typeface="TT Hoves"/>
                <a:ea typeface="TT Hoves"/>
                <a:cs typeface="TT Hoves"/>
                <a:sym typeface="TT Hoves"/>
              </a:rPr>
              <a:t>reallygreatsite.com</a:t>
            </a:r>
          </a:p>
        </p:txBody>
      </p:sp>
      <p:sp>
        <p:nvSpPr>
          <p:cNvPr name="AutoShape 7" id="7"/>
          <p:cNvSpPr/>
          <p:nvPr/>
        </p:nvSpPr>
        <p:spPr>
          <a:xfrm>
            <a:off x="-350272" y="9277350"/>
            <a:ext cx="14757203" cy="0"/>
          </a:xfrm>
          <a:prstGeom prst="line">
            <a:avLst/>
          </a:prstGeom>
          <a:ln cap="flat" w="9525">
            <a:solidFill>
              <a:srgbClr val="000000"/>
            </a:solidFill>
            <a:prstDash val="solid"/>
            <a:headEnd type="none" len="sm" w="sm"/>
            <a:tailEnd type="none" len="sm" w="sm"/>
          </a:ln>
        </p:spPr>
      </p:sp>
      <p:sp>
        <p:nvSpPr>
          <p:cNvPr name="AutoShape 8" id="8"/>
          <p:cNvSpPr/>
          <p:nvPr/>
        </p:nvSpPr>
        <p:spPr>
          <a:xfrm flipH="true">
            <a:off x="3522469" y="7115310"/>
            <a:ext cx="211976" cy="367153"/>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5400000">
            <a:off x="15563258" y="3683627"/>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721741"/>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11" id="11"/>
          <p:cNvSpPr txBox="true"/>
          <p:nvPr/>
        </p:nvSpPr>
        <p:spPr>
          <a:xfrm rot="0">
            <a:off x="1028700" y="3526432"/>
            <a:ext cx="7804538" cy="3232536"/>
          </a:xfrm>
          <a:prstGeom prst="rect">
            <a:avLst/>
          </a:prstGeom>
        </p:spPr>
        <p:txBody>
          <a:bodyPr anchor="t" rtlCol="false" tIns="0" lIns="0" bIns="0" rIns="0">
            <a:spAutoFit/>
          </a:bodyPr>
          <a:lstStyle/>
          <a:p>
            <a:pPr algn="l">
              <a:lnSpc>
                <a:spcPts val="12681"/>
              </a:lnSpc>
            </a:pPr>
            <a:r>
              <a:rPr lang="en-US" sz="11027" b="true">
                <a:solidFill>
                  <a:srgbClr val="000000"/>
                </a:solidFill>
                <a:latin typeface="TT Hoves Bold"/>
                <a:ea typeface="TT Hoves Bold"/>
                <a:cs typeface="TT Hoves Bold"/>
                <a:sym typeface="TT Hoves Bold"/>
              </a:rPr>
              <a:t>Get In Touch</a:t>
            </a:r>
          </a:p>
        </p:txBody>
      </p:sp>
      <p:sp>
        <p:nvSpPr>
          <p:cNvPr name="TextBox 12" id="12"/>
          <p:cNvSpPr txBox="true"/>
          <p:nvPr/>
        </p:nvSpPr>
        <p:spPr>
          <a:xfrm rot="0">
            <a:off x="1028700" y="7099496"/>
            <a:ext cx="2230214" cy="351155"/>
          </a:xfrm>
          <a:prstGeom prst="rect">
            <a:avLst/>
          </a:prstGeom>
        </p:spPr>
        <p:txBody>
          <a:bodyPr anchor="t" rtlCol="false" tIns="0" lIns="0" bIns="0" rIns="0">
            <a:spAutoFit/>
          </a:bodyPr>
          <a:lstStyle/>
          <a:p>
            <a:pPr algn="l">
              <a:lnSpc>
                <a:spcPts val="2860"/>
              </a:lnSpc>
            </a:pPr>
            <a:r>
              <a:rPr lang="en-US" sz="2000" spc="92">
                <a:solidFill>
                  <a:srgbClr val="000000"/>
                </a:solidFill>
                <a:latin typeface="TT Hoves"/>
                <a:ea typeface="TT Hoves"/>
                <a:cs typeface="TT Hoves"/>
                <a:sym typeface="TT Hoves"/>
              </a:rPr>
              <a:t>+123-456-7890</a:t>
            </a:r>
          </a:p>
        </p:txBody>
      </p:sp>
      <p:sp>
        <p:nvSpPr>
          <p:cNvPr name="TextBox 13" id="13"/>
          <p:cNvSpPr txBox="true"/>
          <p:nvPr/>
        </p:nvSpPr>
        <p:spPr>
          <a:xfrm rot="0">
            <a:off x="4264978" y="7099496"/>
            <a:ext cx="3577563" cy="351155"/>
          </a:xfrm>
          <a:prstGeom prst="rect">
            <a:avLst/>
          </a:prstGeom>
        </p:spPr>
        <p:txBody>
          <a:bodyPr anchor="t" rtlCol="false" tIns="0" lIns="0" bIns="0" rIns="0">
            <a:spAutoFit/>
          </a:bodyPr>
          <a:lstStyle/>
          <a:p>
            <a:pPr algn="l">
              <a:lnSpc>
                <a:spcPts val="2860"/>
              </a:lnSpc>
            </a:pPr>
            <a:r>
              <a:rPr lang="en-US" sz="2000" spc="92">
                <a:solidFill>
                  <a:srgbClr val="000000"/>
                </a:solidFill>
                <a:latin typeface="TT Hoves"/>
                <a:ea typeface="TT Hoves"/>
                <a:cs typeface="TT Hoves"/>
                <a:sym typeface="TT Hoves"/>
              </a:rPr>
              <a:t>hello@reallygreatsite.com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80869" y="3085557"/>
            <a:ext cx="13451137" cy="1483210"/>
            <a:chOff x="0" y="0"/>
            <a:chExt cx="3542686" cy="390640"/>
          </a:xfrm>
        </p:grpSpPr>
        <p:sp>
          <p:nvSpPr>
            <p:cNvPr name="Freeform 3" id="3"/>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4" id="4"/>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sp>
        <p:nvSpPr>
          <p:cNvPr name="TextBox 5" id="5"/>
          <p:cNvSpPr txBox="true"/>
          <p:nvPr/>
        </p:nvSpPr>
        <p:spPr>
          <a:xfrm rot="0">
            <a:off x="5283301" y="3298525"/>
            <a:ext cx="7721399" cy="1095375"/>
          </a:xfrm>
          <a:prstGeom prst="rect">
            <a:avLst/>
          </a:prstGeom>
        </p:spPr>
        <p:txBody>
          <a:bodyPr anchor="t" rtlCol="false" tIns="0" lIns="0" bIns="0" rIns="0">
            <a:spAutoFit/>
          </a:bodyPr>
          <a:lstStyle/>
          <a:p>
            <a:pPr algn="ctr">
              <a:lnSpc>
                <a:spcPts val="8625"/>
              </a:lnSpc>
            </a:pPr>
            <a:r>
              <a:rPr lang="en-US" sz="7500" b="true">
                <a:solidFill>
                  <a:srgbClr val="000000"/>
                </a:solidFill>
                <a:latin typeface="TT Hoves Bold"/>
                <a:ea typeface="TT Hoves Bold"/>
                <a:cs typeface="TT Hoves Bold"/>
                <a:sym typeface="TT Hoves Bold"/>
              </a:rPr>
              <a:t>Welcome</a:t>
            </a:r>
          </a:p>
        </p:txBody>
      </p:sp>
      <p:sp>
        <p:nvSpPr>
          <p:cNvPr name="TextBox 6" id="6"/>
          <p:cNvSpPr txBox="true"/>
          <p:nvPr/>
        </p:nvSpPr>
        <p:spPr>
          <a:xfrm rot="0">
            <a:off x="4031375" y="5043567"/>
            <a:ext cx="10225251" cy="1577975"/>
          </a:xfrm>
          <a:prstGeom prst="rect">
            <a:avLst/>
          </a:prstGeom>
        </p:spPr>
        <p:txBody>
          <a:bodyPr anchor="t" rtlCol="false" tIns="0" lIns="0" bIns="0" rIns="0">
            <a:spAutoFit/>
          </a:bodyPr>
          <a:lstStyle/>
          <a:p>
            <a:pPr algn="ctr">
              <a:lnSpc>
                <a:spcPts val="2500"/>
              </a:lnSpc>
              <a:spcBef>
                <a:spcPct val="0"/>
              </a:spcBef>
            </a:pPr>
            <a:r>
              <a:rPr lang="en-US" sz="2000" spc="162">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7" id="7"/>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Freeform 8" id="8"/>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9177" y="1757692"/>
            <a:ext cx="3547198" cy="7094397"/>
          </a:xfrm>
          <a:custGeom>
            <a:avLst/>
            <a:gdLst/>
            <a:ahLst/>
            <a:cxnLst/>
            <a:rect r="r" b="b" t="t" l="l"/>
            <a:pathLst>
              <a:path h="7094397" w="3547198">
                <a:moveTo>
                  <a:pt x="0" y="0"/>
                </a:moveTo>
                <a:lnTo>
                  <a:pt x="3547199" y="0"/>
                </a:lnTo>
                <a:lnTo>
                  <a:pt x="3547199" y="7094396"/>
                </a:lnTo>
                <a:lnTo>
                  <a:pt x="0" y="7094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023819" y="3085557"/>
            <a:ext cx="12166397" cy="1483210"/>
            <a:chOff x="0" y="0"/>
            <a:chExt cx="3204318" cy="390640"/>
          </a:xfrm>
        </p:grpSpPr>
        <p:sp>
          <p:nvSpPr>
            <p:cNvPr name="Freeform 5" id="5"/>
            <p:cNvSpPr/>
            <p:nvPr/>
          </p:nvSpPr>
          <p:spPr>
            <a:xfrm flipH="false" flipV="false" rot="0">
              <a:off x="0" y="0"/>
              <a:ext cx="3204319" cy="390640"/>
            </a:xfrm>
            <a:custGeom>
              <a:avLst/>
              <a:gdLst/>
              <a:ahLst/>
              <a:cxnLst/>
              <a:rect r="r" b="b" t="t" l="l"/>
              <a:pathLst>
                <a:path h="390640" w="3204319">
                  <a:moveTo>
                    <a:pt x="63634" y="0"/>
                  </a:moveTo>
                  <a:lnTo>
                    <a:pt x="3140685" y="0"/>
                  </a:lnTo>
                  <a:cubicBezTo>
                    <a:pt x="3175829" y="0"/>
                    <a:pt x="3204319" y="28490"/>
                    <a:pt x="3204319" y="63634"/>
                  </a:cubicBezTo>
                  <a:lnTo>
                    <a:pt x="3204319" y="327006"/>
                  </a:lnTo>
                  <a:cubicBezTo>
                    <a:pt x="3204319" y="343883"/>
                    <a:pt x="3197614" y="360068"/>
                    <a:pt x="3185681" y="372002"/>
                  </a:cubicBezTo>
                  <a:cubicBezTo>
                    <a:pt x="3173747" y="383935"/>
                    <a:pt x="3157562" y="390640"/>
                    <a:pt x="3140685" y="390640"/>
                  </a:cubicBezTo>
                  <a:lnTo>
                    <a:pt x="63634" y="390640"/>
                  </a:lnTo>
                  <a:cubicBezTo>
                    <a:pt x="46757" y="390640"/>
                    <a:pt x="30571" y="383935"/>
                    <a:pt x="18638" y="372002"/>
                  </a:cubicBezTo>
                  <a:cubicBezTo>
                    <a:pt x="6704" y="360068"/>
                    <a:pt x="0" y="343883"/>
                    <a:pt x="0" y="327006"/>
                  </a:cubicBezTo>
                  <a:lnTo>
                    <a:pt x="0" y="63634"/>
                  </a:lnTo>
                  <a:cubicBezTo>
                    <a:pt x="0" y="46757"/>
                    <a:pt x="6704" y="30571"/>
                    <a:pt x="18638" y="18638"/>
                  </a:cubicBezTo>
                  <a:cubicBezTo>
                    <a:pt x="30571" y="6704"/>
                    <a:pt x="46757" y="0"/>
                    <a:pt x="63634" y="0"/>
                  </a:cubicBezTo>
                  <a:close/>
                </a:path>
              </a:pathLst>
            </a:custGeom>
            <a:solidFill>
              <a:srgbClr val="FFFFFF"/>
            </a:solidFill>
          </p:spPr>
        </p:sp>
        <p:sp>
          <p:nvSpPr>
            <p:cNvPr name="TextBox 6" id="6"/>
            <p:cNvSpPr txBox="true"/>
            <p:nvPr/>
          </p:nvSpPr>
          <p:spPr>
            <a:xfrm>
              <a:off x="0" y="-19050"/>
              <a:ext cx="3204318" cy="409690"/>
            </a:xfrm>
            <a:prstGeom prst="rect">
              <a:avLst/>
            </a:prstGeom>
          </p:spPr>
          <p:txBody>
            <a:bodyPr anchor="ctr" rtlCol="false" tIns="50800" lIns="50800" bIns="50800" rIns="50800"/>
            <a:lstStyle/>
            <a:p>
              <a:pPr algn="ctr">
                <a:lnSpc>
                  <a:spcPts val="2500"/>
                </a:lnSpc>
              </a:pPr>
            </a:p>
          </p:txBody>
        </p:sp>
      </p:grpSp>
      <p:grpSp>
        <p:nvGrpSpPr>
          <p:cNvPr name="Group 7" id="7"/>
          <p:cNvGrpSpPr/>
          <p:nvPr/>
        </p:nvGrpSpPr>
        <p:grpSpPr>
          <a:xfrm rot="0">
            <a:off x="1646272" y="2228299"/>
            <a:ext cx="6106592" cy="61065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50000" r="0" b="0"/>
              </a:stretch>
            </a:blipFill>
          </p:spPr>
        </p:sp>
      </p:grpSp>
      <p:sp>
        <p:nvSpPr>
          <p:cNvPr name="Freeform 9" id="9"/>
          <p:cNvSpPr/>
          <p:nvPr/>
        </p:nvSpPr>
        <p:spPr>
          <a:xfrm flipH="false" flipV="false" rot="0">
            <a:off x="13755402"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11" id="11"/>
          <p:cNvSpPr txBox="true"/>
          <p:nvPr/>
        </p:nvSpPr>
        <p:spPr>
          <a:xfrm rot="0">
            <a:off x="9873382" y="3221674"/>
            <a:ext cx="5448808"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About us</a:t>
            </a:r>
          </a:p>
        </p:txBody>
      </p:sp>
      <p:sp>
        <p:nvSpPr>
          <p:cNvPr name="TextBox 12" id="12"/>
          <p:cNvSpPr txBox="true"/>
          <p:nvPr/>
        </p:nvSpPr>
        <p:spPr>
          <a:xfrm rot="0">
            <a:off x="9873382" y="4988674"/>
            <a:ext cx="6316833" cy="220662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6012" y="8803790"/>
            <a:ext cx="13451137" cy="1483210"/>
            <a:chOff x="0" y="0"/>
            <a:chExt cx="3542686" cy="390640"/>
          </a:xfrm>
        </p:grpSpPr>
        <p:sp>
          <p:nvSpPr>
            <p:cNvPr name="Freeform 4" id="4"/>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5" id="5"/>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grpSp>
        <p:nvGrpSpPr>
          <p:cNvPr name="Group 6" id="6"/>
          <p:cNvGrpSpPr/>
          <p:nvPr/>
        </p:nvGrpSpPr>
        <p:grpSpPr>
          <a:xfrm rot="0">
            <a:off x="13006463" y="3019842"/>
            <a:ext cx="1833265" cy="1833265"/>
            <a:chOff x="0" y="0"/>
            <a:chExt cx="560044" cy="560044"/>
          </a:xfrm>
        </p:grpSpPr>
        <p:sp>
          <p:nvSpPr>
            <p:cNvPr name="Freeform 7" id="7"/>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8" id="8"/>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grpSp>
        <p:nvGrpSpPr>
          <p:cNvPr name="Group 9" id="9"/>
          <p:cNvGrpSpPr/>
          <p:nvPr/>
        </p:nvGrpSpPr>
        <p:grpSpPr>
          <a:xfrm rot="0">
            <a:off x="7821594" y="3019842"/>
            <a:ext cx="1833265" cy="1833265"/>
            <a:chOff x="0" y="0"/>
            <a:chExt cx="560044" cy="560044"/>
          </a:xfrm>
        </p:grpSpPr>
        <p:sp>
          <p:nvSpPr>
            <p:cNvPr name="Freeform 10" id="10"/>
            <p:cNvSpPr/>
            <p:nvPr/>
          </p:nvSpPr>
          <p:spPr>
            <a:xfrm flipH="false" flipV="false" rot="0">
              <a:off x="0" y="0"/>
              <a:ext cx="560044" cy="560044"/>
            </a:xfrm>
            <a:custGeom>
              <a:avLst/>
              <a:gdLst/>
              <a:ahLst/>
              <a:cxnLst/>
              <a:rect r="r" b="b" t="t" l="l"/>
              <a:pathLst>
                <a:path h="560044" w="560044">
                  <a:moveTo>
                    <a:pt x="0" y="0"/>
                  </a:moveTo>
                  <a:lnTo>
                    <a:pt x="560044" y="0"/>
                  </a:lnTo>
                  <a:lnTo>
                    <a:pt x="560044" y="560044"/>
                  </a:lnTo>
                  <a:lnTo>
                    <a:pt x="0" y="560044"/>
                  </a:lnTo>
                  <a:close/>
                </a:path>
              </a:pathLst>
            </a:custGeom>
            <a:solidFill>
              <a:srgbClr val="92B8DD"/>
            </a:solidFill>
          </p:spPr>
        </p:sp>
        <p:sp>
          <p:nvSpPr>
            <p:cNvPr name="TextBox 11" id="11"/>
            <p:cNvSpPr txBox="true"/>
            <p:nvPr/>
          </p:nvSpPr>
          <p:spPr>
            <a:xfrm>
              <a:off x="0" y="-19050"/>
              <a:ext cx="560044" cy="579094"/>
            </a:xfrm>
            <a:prstGeom prst="rect">
              <a:avLst/>
            </a:prstGeom>
          </p:spPr>
          <p:txBody>
            <a:bodyPr anchor="ctr" rtlCol="false" tIns="50800" lIns="50800" bIns="50800" rIns="50800"/>
            <a:lstStyle/>
            <a:p>
              <a:pPr algn="ctr">
                <a:lnSpc>
                  <a:spcPts val="2500"/>
                </a:lnSpc>
              </a:pPr>
            </a:p>
          </p:txBody>
        </p:sp>
      </p:grpSp>
      <p:sp>
        <p:nvSpPr>
          <p:cNvPr name="Freeform 12" id="12"/>
          <p:cNvSpPr/>
          <p:nvPr/>
        </p:nvSpPr>
        <p:spPr>
          <a:xfrm flipH="false" flipV="false" rot="0">
            <a:off x="13476246" y="3316316"/>
            <a:ext cx="1033717" cy="1033717"/>
          </a:xfrm>
          <a:custGeom>
            <a:avLst/>
            <a:gdLst/>
            <a:ahLst/>
            <a:cxnLst/>
            <a:rect r="r" b="b" t="t" l="l"/>
            <a:pathLst>
              <a:path h="1033717" w="1033717">
                <a:moveTo>
                  <a:pt x="0" y="0"/>
                </a:moveTo>
                <a:lnTo>
                  <a:pt x="1033717" y="0"/>
                </a:lnTo>
                <a:lnTo>
                  <a:pt x="1033717" y="1033717"/>
                </a:lnTo>
                <a:lnTo>
                  <a:pt x="0" y="1033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268289" y="3418370"/>
            <a:ext cx="939874" cy="939874"/>
          </a:xfrm>
          <a:custGeom>
            <a:avLst/>
            <a:gdLst/>
            <a:ahLst/>
            <a:cxnLst/>
            <a:rect r="r" b="b" t="t" l="l"/>
            <a:pathLst>
              <a:path h="939874" w="939874">
                <a:moveTo>
                  <a:pt x="0" y="0"/>
                </a:moveTo>
                <a:lnTo>
                  <a:pt x="939874" y="0"/>
                </a:lnTo>
                <a:lnTo>
                  <a:pt x="939874" y="939874"/>
                </a:lnTo>
                <a:lnTo>
                  <a:pt x="0" y="939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440755" y="2167719"/>
            <a:ext cx="5690339" cy="218122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Vision and Mission</a:t>
            </a:r>
          </a:p>
        </p:txBody>
      </p:sp>
      <p:sp>
        <p:nvSpPr>
          <p:cNvPr name="TextBox 15" id="15"/>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16" id="16"/>
          <p:cNvSpPr txBox="true"/>
          <p:nvPr/>
        </p:nvSpPr>
        <p:spPr>
          <a:xfrm rot="0">
            <a:off x="7821594" y="5385934"/>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Vision Statement</a:t>
            </a:r>
          </a:p>
        </p:txBody>
      </p:sp>
      <p:sp>
        <p:nvSpPr>
          <p:cNvPr name="TextBox 17" id="17"/>
          <p:cNvSpPr txBox="true"/>
          <p:nvPr/>
        </p:nvSpPr>
        <p:spPr>
          <a:xfrm rot="0">
            <a:off x="13006463" y="5385934"/>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Mission Statement</a:t>
            </a:r>
          </a:p>
        </p:txBody>
      </p:sp>
      <p:sp>
        <p:nvSpPr>
          <p:cNvPr name="TextBox 18" id="18"/>
          <p:cNvSpPr txBox="true"/>
          <p:nvPr/>
        </p:nvSpPr>
        <p:spPr>
          <a:xfrm rot="0">
            <a:off x="7821594" y="5987347"/>
            <a:ext cx="4318710"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a:t>
            </a:r>
          </a:p>
        </p:txBody>
      </p:sp>
      <p:sp>
        <p:nvSpPr>
          <p:cNvPr name="TextBox 19" id="19"/>
          <p:cNvSpPr txBox="true"/>
          <p:nvPr/>
        </p:nvSpPr>
        <p:spPr>
          <a:xfrm rot="0">
            <a:off x="13006463" y="5982834"/>
            <a:ext cx="4252837" cy="1577975"/>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a:t>
            </a:r>
          </a:p>
        </p:txBody>
      </p:sp>
      <p:sp>
        <p:nvSpPr>
          <p:cNvPr name="Freeform 20" id="20"/>
          <p:cNvSpPr/>
          <p:nvPr/>
        </p:nvSpPr>
        <p:spPr>
          <a:xfrm flipH="false" flipV="false" rot="0">
            <a:off x="13755402" y="9022583"/>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9800" y="3996247"/>
            <a:ext cx="16999803" cy="6717644"/>
            <a:chOff x="0" y="0"/>
            <a:chExt cx="4477314" cy="1769256"/>
          </a:xfrm>
        </p:grpSpPr>
        <p:sp>
          <p:nvSpPr>
            <p:cNvPr name="Freeform 4" id="4"/>
            <p:cNvSpPr/>
            <p:nvPr/>
          </p:nvSpPr>
          <p:spPr>
            <a:xfrm flipH="false" flipV="false" rot="0">
              <a:off x="0" y="0"/>
              <a:ext cx="4477314" cy="1769256"/>
            </a:xfrm>
            <a:custGeom>
              <a:avLst/>
              <a:gdLst/>
              <a:ahLst/>
              <a:cxnLst/>
              <a:rect r="r" b="b" t="t" l="l"/>
              <a:pathLst>
                <a:path h="1769256" w="4477314">
                  <a:moveTo>
                    <a:pt x="0" y="0"/>
                  </a:moveTo>
                  <a:lnTo>
                    <a:pt x="4477314" y="0"/>
                  </a:lnTo>
                  <a:lnTo>
                    <a:pt x="4477314" y="1769256"/>
                  </a:lnTo>
                  <a:lnTo>
                    <a:pt x="0" y="1769256"/>
                  </a:lnTo>
                  <a:close/>
                </a:path>
              </a:pathLst>
            </a:custGeom>
            <a:solidFill>
              <a:srgbClr val="FFFFFF"/>
            </a:solidFill>
          </p:spPr>
        </p:sp>
        <p:sp>
          <p:nvSpPr>
            <p:cNvPr name="TextBox 5" id="5"/>
            <p:cNvSpPr txBox="true"/>
            <p:nvPr/>
          </p:nvSpPr>
          <p:spPr>
            <a:xfrm>
              <a:off x="0" y="-38100"/>
              <a:ext cx="4477314" cy="180735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7" id="7"/>
          <p:cNvSpPr txBox="true"/>
          <p:nvPr/>
        </p:nvSpPr>
        <p:spPr>
          <a:xfrm rot="0">
            <a:off x="1451734" y="2222612"/>
            <a:ext cx="7929994"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Timeline Story</a:t>
            </a:r>
          </a:p>
        </p:txBody>
      </p:sp>
      <p:sp>
        <p:nvSpPr>
          <p:cNvPr name="TextBox 8" id="8"/>
          <p:cNvSpPr txBox="true"/>
          <p:nvPr/>
        </p:nvSpPr>
        <p:spPr>
          <a:xfrm rot="0">
            <a:off x="1451734" y="6646069"/>
            <a:ext cx="3320710" cy="189230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a:t>
            </a:r>
          </a:p>
        </p:txBody>
      </p:sp>
      <p:sp>
        <p:nvSpPr>
          <p:cNvPr name="TextBox 9" id="9"/>
          <p:cNvSpPr txBox="true"/>
          <p:nvPr/>
        </p:nvSpPr>
        <p:spPr>
          <a:xfrm rot="0">
            <a:off x="6819787" y="6646069"/>
            <a:ext cx="3319648" cy="189230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a:t>
            </a:r>
          </a:p>
        </p:txBody>
      </p:sp>
      <p:sp>
        <p:nvSpPr>
          <p:cNvPr name="TextBox 10" id="10"/>
          <p:cNvSpPr txBox="true"/>
          <p:nvPr/>
        </p:nvSpPr>
        <p:spPr>
          <a:xfrm rot="0">
            <a:off x="12186778" y="6646069"/>
            <a:ext cx="3451392" cy="189230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a:t>
            </a:r>
          </a:p>
        </p:txBody>
      </p:sp>
      <p:sp>
        <p:nvSpPr>
          <p:cNvPr name="TextBox 11" id="11"/>
          <p:cNvSpPr txBox="true"/>
          <p:nvPr/>
        </p:nvSpPr>
        <p:spPr>
          <a:xfrm rot="0">
            <a:off x="1451734" y="5989762"/>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1998 - 2008</a:t>
            </a:r>
          </a:p>
        </p:txBody>
      </p:sp>
      <p:sp>
        <p:nvSpPr>
          <p:cNvPr name="TextBox 12" id="12"/>
          <p:cNvSpPr txBox="true"/>
          <p:nvPr/>
        </p:nvSpPr>
        <p:spPr>
          <a:xfrm rot="0">
            <a:off x="6819787" y="5989762"/>
            <a:ext cx="2324213"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2008 - 2018</a:t>
            </a:r>
          </a:p>
        </p:txBody>
      </p:sp>
      <p:sp>
        <p:nvSpPr>
          <p:cNvPr name="TextBox 13" id="13"/>
          <p:cNvSpPr txBox="true"/>
          <p:nvPr/>
        </p:nvSpPr>
        <p:spPr>
          <a:xfrm rot="0">
            <a:off x="12186778" y="5989762"/>
            <a:ext cx="2324213"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2018 - Now</a:t>
            </a:r>
          </a:p>
        </p:txBody>
      </p:sp>
      <p:sp>
        <p:nvSpPr>
          <p:cNvPr name="AutoShape 14" id="14"/>
          <p:cNvSpPr/>
          <p:nvPr/>
        </p:nvSpPr>
        <p:spPr>
          <a:xfrm>
            <a:off x="2340781" y="4858524"/>
            <a:ext cx="10708067" cy="0"/>
          </a:xfrm>
          <a:prstGeom prst="line">
            <a:avLst/>
          </a:prstGeom>
          <a:ln cap="flat" w="38100">
            <a:solidFill>
              <a:srgbClr val="000000"/>
            </a:solidFill>
            <a:prstDash val="solid"/>
            <a:headEnd type="none" len="sm" w="sm"/>
            <a:tailEnd type="none" len="sm" w="sm"/>
          </a:ln>
        </p:spPr>
      </p:sp>
      <p:sp>
        <p:nvSpPr>
          <p:cNvPr name="AutoShape 15" id="15"/>
          <p:cNvSpPr/>
          <p:nvPr/>
        </p:nvSpPr>
        <p:spPr>
          <a:xfrm>
            <a:off x="2340781" y="4839474"/>
            <a:ext cx="0" cy="608053"/>
          </a:xfrm>
          <a:prstGeom prst="line">
            <a:avLst/>
          </a:prstGeom>
          <a:ln cap="flat" w="38100">
            <a:solidFill>
              <a:srgbClr val="000000"/>
            </a:solidFill>
            <a:prstDash val="solid"/>
            <a:headEnd type="none" len="sm" w="sm"/>
            <a:tailEnd type="arrow" len="sm" w="med"/>
          </a:ln>
        </p:spPr>
      </p:sp>
      <p:sp>
        <p:nvSpPr>
          <p:cNvPr name="AutoShape 16" id="16"/>
          <p:cNvSpPr/>
          <p:nvPr/>
        </p:nvSpPr>
        <p:spPr>
          <a:xfrm>
            <a:off x="7775238" y="4839474"/>
            <a:ext cx="0" cy="608053"/>
          </a:xfrm>
          <a:prstGeom prst="line">
            <a:avLst/>
          </a:prstGeom>
          <a:ln cap="flat" w="38100">
            <a:solidFill>
              <a:srgbClr val="000000"/>
            </a:solidFill>
            <a:prstDash val="solid"/>
            <a:headEnd type="none" len="sm" w="sm"/>
            <a:tailEnd type="arrow" len="sm" w="med"/>
          </a:ln>
        </p:spPr>
      </p:sp>
      <p:sp>
        <p:nvSpPr>
          <p:cNvPr name="AutoShape 17" id="17"/>
          <p:cNvSpPr/>
          <p:nvPr/>
        </p:nvSpPr>
        <p:spPr>
          <a:xfrm>
            <a:off x="13029798" y="4839474"/>
            <a:ext cx="0" cy="608053"/>
          </a:xfrm>
          <a:prstGeom prst="line">
            <a:avLst/>
          </a:prstGeom>
          <a:ln cap="flat" w="38100">
            <a:solidFill>
              <a:srgbClr val="000000"/>
            </a:solidFill>
            <a:prstDash val="solid"/>
            <a:headEnd type="none" len="sm" w="sm"/>
            <a:tailEnd type="arrow" len="sm" w="med"/>
          </a:ln>
        </p:spPr>
      </p:sp>
      <p:sp>
        <p:nvSpPr>
          <p:cNvPr name="Freeform 18" id="18"/>
          <p:cNvSpPr/>
          <p:nvPr/>
        </p:nvSpPr>
        <p:spPr>
          <a:xfrm flipH="false" flipV="false" rot="0">
            <a:off x="13236105" y="2515533"/>
            <a:ext cx="3503898" cy="471434"/>
          </a:xfrm>
          <a:custGeom>
            <a:avLst/>
            <a:gdLst/>
            <a:ahLst/>
            <a:cxnLst/>
            <a:rect r="r" b="b" t="t" l="l"/>
            <a:pathLst>
              <a:path h="471434" w="3503898">
                <a:moveTo>
                  <a:pt x="0" y="0"/>
                </a:moveTo>
                <a:lnTo>
                  <a:pt x="3503898" y="0"/>
                </a:lnTo>
                <a:lnTo>
                  <a:pt x="3503898" y="471433"/>
                </a:lnTo>
                <a:lnTo>
                  <a:pt x="0" y="4714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950028" y="4581788"/>
            <a:ext cx="1948997" cy="3897994"/>
          </a:xfrm>
          <a:custGeom>
            <a:avLst/>
            <a:gdLst/>
            <a:ahLst/>
            <a:cxnLst/>
            <a:rect r="r" b="b" t="t" l="l"/>
            <a:pathLst>
              <a:path h="3897994" w="1948997">
                <a:moveTo>
                  <a:pt x="0" y="0"/>
                </a:moveTo>
                <a:lnTo>
                  <a:pt x="1948997" y="0"/>
                </a:lnTo>
                <a:lnTo>
                  <a:pt x="1948997" y="3897994"/>
                </a:lnTo>
                <a:lnTo>
                  <a:pt x="0" y="3897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223972" y="4581788"/>
            <a:ext cx="1948997" cy="3897994"/>
          </a:xfrm>
          <a:custGeom>
            <a:avLst/>
            <a:gdLst/>
            <a:ahLst/>
            <a:cxnLst/>
            <a:rect r="r" b="b" t="t" l="l"/>
            <a:pathLst>
              <a:path h="3897994" w="1948997">
                <a:moveTo>
                  <a:pt x="0" y="0"/>
                </a:moveTo>
                <a:lnTo>
                  <a:pt x="1948997" y="0"/>
                </a:lnTo>
                <a:lnTo>
                  <a:pt x="1948997" y="3897994"/>
                </a:lnTo>
                <a:lnTo>
                  <a:pt x="0" y="3897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169502" y="2980342"/>
            <a:ext cx="1948997" cy="3897994"/>
          </a:xfrm>
          <a:custGeom>
            <a:avLst/>
            <a:gdLst/>
            <a:ahLst/>
            <a:cxnLst/>
            <a:rect r="r" b="b" t="t" l="l"/>
            <a:pathLst>
              <a:path h="3897994" w="1948997">
                <a:moveTo>
                  <a:pt x="0" y="0"/>
                </a:moveTo>
                <a:lnTo>
                  <a:pt x="1948996" y="0"/>
                </a:lnTo>
                <a:lnTo>
                  <a:pt x="1948996" y="3897993"/>
                </a:lnTo>
                <a:lnTo>
                  <a:pt x="0" y="3897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323080" y="3954840"/>
            <a:ext cx="3202893" cy="320289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9536" t="0" r="-123821" b="-68905"/>
              </a:stretch>
            </a:blipFill>
          </p:spPr>
        </p:sp>
      </p:grpSp>
      <p:grpSp>
        <p:nvGrpSpPr>
          <p:cNvPr name="Group 7" id="7"/>
          <p:cNvGrpSpPr/>
          <p:nvPr/>
        </p:nvGrpSpPr>
        <p:grpSpPr>
          <a:xfrm rot="0">
            <a:off x="7542554" y="4302390"/>
            <a:ext cx="3202893" cy="320289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8610" r="0" b="-18610"/>
              </a:stretch>
            </a:blipFill>
          </p:spPr>
        </p:sp>
      </p:grpSp>
      <p:grpSp>
        <p:nvGrpSpPr>
          <p:cNvPr name="Group 9" id="9"/>
          <p:cNvGrpSpPr/>
          <p:nvPr/>
        </p:nvGrpSpPr>
        <p:grpSpPr>
          <a:xfrm rot="0">
            <a:off x="12597024" y="3954840"/>
            <a:ext cx="3202893" cy="32028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3895" t="0" r="-7169" b="-81597"/>
              </a:stretch>
            </a:blipFill>
          </p:spPr>
        </p:sp>
      </p:grpSp>
      <p:grpSp>
        <p:nvGrpSpPr>
          <p:cNvPr name="Group 11" id="11"/>
          <p:cNvGrpSpPr/>
          <p:nvPr/>
        </p:nvGrpSpPr>
        <p:grpSpPr>
          <a:xfrm rot="0">
            <a:off x="-1052061" y="-233278"/>
            <a:ext cx="20540410" cy="2964106"/>
            <a:chOff x="0" y="0"/>
            <a:chExt cx="5409820" cy="780670"/>
          </a:xfrm>
        </p:grpSpPr>
        <p:sp>
          <p:nvSpPr>
            <p:cNvPr name="Freeform 12" id="12"/>
            <p:cNvSpPr/>
            <p:nvPr/>
          </p:nvSpPr>
          <p:spPr>
            <a:xfrm flipH="false" flipV="false" rot="0">
              <a:off x="0" y="0"/>
              <a:ext cx="5409820" cy="780670"/>
            </a:xfrm>
            <a:custGeom>
              <a:avLst/>
              <a:gdLst/>
              <a:ahLst/>
              <a:cxnLst/>
              <a:rect r="r" b="b" t="t" l="l"/>
              <a:pathLst>
                <a:path h="780670" w="5409820">
                  <a:moveTo>
                    <a:pt x="37691" y="0"/>
                  </a:moveTo>
                  <a:lnTo>
                    <a:pt x="5372129" y="0"/>
                  </a:lnTo>
                  <a:cubicBezTo>
                    <a:pt x="5392945" y="0"/>
                    <a:pt x="5409820" y="16875"/>
                    <a:pt x="5409820" y="37691"/>
                  </a:cubicBezTo>
                  <a:lnTo>
                    <a:pt x="5409820" y="742979"/>
                  </a:lnTo>
                  <a:cubicBezTo>
                    <a:pt x="5409820" y="752975"/>
                    <a:pt x="5405849" y="762562"/>
                    <a:pt x="5398781" y="769630"/>
                  </a:cubicBezTo>
                  <a:cubicBezTo>
                    <a:pt x="5391712" y="776699"/>
                    <a:pt x="5382125" y="780670"/>
                    <a:pt x="5372129" y="780670"/>
                  </a:cubicBezTo>
                  <a:lnTo>
                    <a:pt x="37691" y="780670"/>
                  </a:lnTo>
                  <a:cubicBezTo>
                    <a:pt x="16875" y="780670"/>
                    <a:pt x="0" y="763795"/>
                    <a:pt x="0" y="742979"/>
                  </a:cubicBezTo>
                  <a:lnTo>
                    <a:pt x="0" y="37691"/>
                  </a:lnTo>
                  <a:cubicBezTo>
                    <a:pt x="0" y="16875"/>
                    <a:pt x="16875" y="0"/>
                    <a:pt x="37691" y="0"/>
                  </a:cubicBezTo>
                  <a:close/>
                </a:path>
              </a:pathLst>
            </a:custGeom>
            <a:solidFill>
              <a:srgbClr val="FFFFFF"/>
            </a:solidFill>
          </p:spPr>
        </p:sp>
        <p:sp>
          <p:nvSpPr>
            <p:cNvPr name="TextBox 13" id="13"/>
            <p:cNvSpPr txBox="true"/>
            <p:nvPr/>
          </p:nvSpPr>
          <p:spPr>
            <a:xfrm>
              <a:off x="0" y="-19050"/>
              <a:ext cx="5409820" cy="799720"/>
            </a:xfrm>
            <a:prstGeom prst="rect">
              <a:avLst/>
            </a:prstGeom>
          </p:spPr>
          <p:txBody>
            <a:bodyPr anchor="ctr" rtlCol="false" tIns="50800" lIns="50800" bIns="50800" rIns="50800"/>
            <a:lstStyle/>
            <a:p>
              <a:pPr algn="ctr">
                <a:lnSpc>
                  <a:spcPts val="2500"/>
                </a:lnSpc>
              </a:pPr>
            </a:p>
          </p:txBody>
        </p:sp>
      </p:grpSp>
      <p:sp>
        <p:nvSpPr>
          <p:cNvPr name="Freeform 14" id="14"/>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2383002" y="8015831"/>
            <a:ext cx="3083049" cy="833945"/>
            <a:chOff x="0" y="0"/>
            <a:chExt cx="811997" cy="219640"/>
          </a:xfrm>
        </p:grpSpPr>
        <p:sp>
          <p:nvSpPr>
            <p:cNvPr name="Freeform 16" id="16"/>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17" id="17"/>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grpSp>
        <p:nvGrpSpPr>
          <p:cNvPr name="Group 18" id="18"/>
          <p:cNvGrpSpPr/>
          <p:nvPr/>
        </p:nvGrpSpPr>
        <p:grpSpPr>
          <a:xfrm rot="0">
            <a:off x="7676619" y="8015831"/>
            <a:ext cx="3083049" cy="833945"/>
            <a:chOff x="0" y="0"/>
            <a:chExt cx="811997" cy="219640"/>
          </a:xfrm>
        </p:grpSpPr>
        <p:sp>
          <p:nvSpPr>
            <p:cNvPr name="Freeform 19" id="19"/>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20" id="20"/>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grpSp>
        <p:nvGrpSpPr>
          <p:cNvPr name="Group 21" id="21"/>
          <p:cNvGrpSpPr/>
          <p:nvPr/>
        </p:nvGrpSpPr>
        <p:grpSpPr>
          <a:xfrm rot="0">
            <a:off x="12656946" y="8015831"/>
            <a:ext cx="3083049" cy="833945"/>
            <a:chOff x="0" y="0"/>
            <a:chExt cx="811997" cy="219640"/>
          </a:xfrm>
        </p:grpSpPr>
        <p:sp>
          <p:nvSpPr>
            <p:cNvPr name="Freeform 22" id="22"/>
            <p:cNvSpPr/>
            <p:nvPr/>
          </p:nvSpPr>
          <p:spPr>
            <a:xfrm flipH="false" flipV="false" rot="0">
              <a:off x="0" y="0"/>
              <a:ext cx="811997" cy="219640"/>
            </a:xfrm>
            <a:custGeom>
              <a:avLst/>
              <a:gdLst/>
              <a:ahLst/>
              <a:cxnLst/>
              <a:rect r="r" b="b" t="t" l="l"/>
              <a:pathLst>
                <a:path h="219640" w="811997">
                  <a:moveTo>
                    <a:pt x="109820" y="0"/>
                  </a:moveTo>
                  <a:lnTo>
                    <a:pt x="702177" y="0"/>
                  </a:lnTo>
                  <a:cubicBezTo>
                    <a:pt x="762829" y="0"/>
                    <a:pt x="811997" y="49168"/>
                    <a:pt x="811997" y="109820"/>
                  </a:cubicBezTo>
                  <a:lnTo>
                    <a:pt x="811997" y="109820"/>
                  </a:lnTo>
                  <a:cubicBezTo>
                    <a:pt x="811997" y="138946"/>
                    <a:pt x="800426" y="166879"/>
                    <a:pt x="779831" y="187474"/>
                  </a:cubicBezTo>
                  <a:cubicBezTo>
                    <a:pt x="759236" y="208069"/>
                    <a:pt x="731303" y="219640"/>
                    <a:pt x="702177" y="219640"/>
                  </a:cubicBezTo>
                  <a:lnTo>
                    <a:pt x="109820" y="219640"/>
                  </a:lnTo>
                  <a:cubicBezTo>
                    <a:pt x="49168" y="219640"/>
                    <a:pt x="0" y="170472"/>
                    <a:pt x="0" y="109820"/>
                  </a:cubicBezTo>
                  <a:lnTo>
                    <a:pt x="0" y="109820"/>
                  </a:lnTo>
                  <a:cubicBezTo>
                    <a:pt x="0" y="49168"/>
                    <a:pt x="49168" y="0"/>
                    <a:pt x="109820" y="0"/>
                  </a:cubicBezTo>
                  <a:close/>
                </a:path>
              </a:pathLst>
            </a:custGeom>
            <a:solidFill>
              <a:srgbClr val="FFFFFF"/>
            </a:solidFill>
          </p:spPr>
        </p:sp>
        <p:sp>
          <p:nvSpPr>
            <p:cNvPr name="TextBox 23" id="23"/>
            <p:cNvSpPr txBox="true"/>
            <p:nvPr/>
          </p:nvSpPr>
          <p:spPr>
            <a:xfrm>
              <a:off x="0" y="-19050"/>
              <a:ext cx="811997" cy="238690"/>
            </a:xfrm>
            <a:prstGeom prst="rect">
              <a:avLst/>
            </a:prstGeom>
          </p:spPr>
          <p:txBody>
            <a:bodyPr anchor="ctr" rtlCol="false" tIns="50800" lIns="50800" bIns="50800" rIns="50800"/>
            <a:lstStyle/>
            <a:p>
              <a:pPr algn="ctr">
                <a:lnSpc>
                  <a:spcPts val="2500"/>
                </a:lnSpc>
              </a:pPr>
            </a:p>
          </p:txBody>
        </p:sp>
      </p:grpSp>
      <p:sp>
        <p:nvSpPr>
          <p:cNvPr name="TextBox 24" id="24"/>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25" id="25"/>
          <p:cNvSpPr txBox="true"/>
          <p:nvPr/>
        </p:nvSpPr>
        <p:spPr>
          <a:xfrm rot="0">
            <a:off x="5393529" y="919142"/>
            <a:ext cx="7929994" cy="1095375"/>
          </a:xfrm>
          <a:prstGeom prst="rect">
            <a:avLst/>
          </a:prstGeom>
        </p:spPr>
        <p:txBody>
          <a:bodyPr anchor="t" rtlCol="false" tIns="0" lIns="0" bIns="0" rIns="0">
            <a:spAutoFit/>
          </a:bodyPr>
          <a:lstStyle/>
          <a:p>
            <a:pPr algn="ctr">
              <a:lnSpc>
                <a:spcPts val="8625"/>
              </a:lnSpc>
            </a:pPr>
            <a:r>
              <a:rPr lang="en-US" sz="7500" b="true">
                <a:solidFill>
                  <a:srgbClr val="000000"/>
                </a:solidFill>
                <a:latin typeface="TT Hoves Bold"/>
                <a:ea typeface="TT Hoves Bold"/>
                <a:cs typeface="TT Hoves Bold"/>
                <a:sym typeface="TT Hoves Bold"/>
              </a:rPr>
              <a:t>Our Best Team</a:t>
            </a:r>
          </a:p>
        </p:txBody>
      </p:sp>
      <p:sp>
        <p:nvSpPr>
          <p:cNvPr name="TextBox 26" id="26"/>
          <p:cNvSpPr txBox="true"/>
          <p:nvPr/>
        </p:nvSpPr>
        <p:spPr>
          <a:xfrm rot="0">
            <a:off x="2586225"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Samira Hadid</a:t>
            </a:r>
          </a:p>
        </p:txBody>
      </p:sp>
      <p:sp>
        <p:nvSpPr>
          <p:cNvPr name="TextBox 27" id="27"/>
          <p:cNvSpPr txBox="true"/>
          <p:nvPr/>
        </p:nvSpPr>
        <p:spPr>
          <a:xfrm rot="0">
            <a:off x="7945609"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Reese Miller</a:t>
            </a:r>
          </a:p>
        </p:txBody>
      </p:sp>
      <p:sp>
        <p:nvSpPr>
          <p:cNvPr name="TextBox 28" id="28"/>
          <p:cNvSpPr txBox="true"/>
          <p:nvPr/>
        </p:nvSpPr>
        <p:spPr>
          <a:xfrm rot="0">
            <a:off x="12851792" y="8253416"/>
            <a:ext cx="2693357" cy="368300"/>
          </a:xfrm>
          <a:prstGeom prst="rect">
            <a:avLst/>
          </a:prstGeom>
        </p:spPr>
        <p:txBody>
          <a:bodyPr anchor="t" rtlCol="false" tIns="0" lIns="0" bIns="0" rIns="0">
            <a:spAutoFit/>
          </a:bodyPr>
          <a:lstStyle/>
          <a:p>
            <a:pPr algn="ctr">
              <a:lnSpc>
                <a:spcPts val="2874"/>
              </a:lnSpc>
            </a:pPr>
            <a:r>
              <a:rPr lang="en-US" sz="2499" b="true">
                <a:solidFill>
                  <a:srgbClr val="000000"/>
                </a:solidFill>
                <a:latin typeface="TT Hoves Bold"/>
                <a:ea typeface="TT Hoves Bold"/>
                <a:cs typeface="TT Hoves Bold"/>
                <a:sym typeface="TT Hoves Bold"/>
              </a:rPr>
              <a:t>Olivia Wilson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2B8DD"/>
        </a:solidFill>
      </p:bgPr>
    </p:bg>
    <p:spTree>
      <p:nvGrpSpPr>
        <p:cNvPr id="1" name=""/>
        <p:cNvGrpSpPr/>
        <p:nvPr/>
      </p:nvGrpSpPr>
      <p:grpSpPr>
        <a:xfrm>
          <a:off x="0" y="0"/>
          <a:ext cx="0" cy="0"/>
          <a:chOff x="0" y="0"/>
          <a:chExt cx="0" cy="0"/>
        </a:xfrm>
      </p:grpSpPr>
      <p:sp>
        <p:nvSpPr>
          <p:cNvPr name="Freeform 2" id="2"/>
          <p:cNvSpPr/>
          <p:nvPr/>
        </p:nvSpPr>
        <p:spPr>
          <a:xfrm flipH="false" flipV="false" rot="0">
            <a:off x="4889399" y="-107300"/>
            <a:ext cx="13981186" cy="10541227"/>
          </a:xfrm>
          <a:custGeom>
            <a:avLst/>
            <a:gdLst/>
            <a:ahLst/>
            <a:cxnLst/>
            <a:rect r="r" b="b" t="t" l="l"/>
            <a:pathLst>
              <a:path h="10541227" w="13981186">
                <a:moveTo>
                  <a:pt x="0" y="0"/>
                </a:moveTo>
                <a:lnTo>
                  <a:pt x="13981186" y="0"/>
                </a:lnTo>
                <a:lnTo>
                  <a:pt x="13981186" y="10541228"/>
                </a:lnTo>
                <a:lnTo>
                  <a:pt x="0" y="10541228"/>
                </a:lnTo>
                <a:lnTo>
                  <a:pt x="0" y="0"/>
                </a:lnTo>
                <a:close/>
              </a:path>
            </a:pathLst>
          </a:custGeom>
          <a:blipFill>
            <a:blip r:embed="rId2"/>
            <a:stretch>
              <a:fillRect l="-22210" t="-10784" r="0" b="-10784"/>
            </a:stretch>
          </a:blipFill>
        </p:spPr>
      </p:sp>
      <p:grpSp>
        <p:nvGrpSpPr>
          <p:cNvPr name="Group 3" id="3"/>
          <p:cNvGrpSpPr/>
          <p:nvPr/>
        </p:nvGrpSpPr>
        <p:grpSpPr>
          <a:xfrm rot="0">
            <a:off x="-3122793" y="7775090"/>
            <a:ext cx="11538437" cy="1483210"/>
            <a:chOff x="0" y="0"/>
            <a:chExt cx="3038930" cy="390640"/>
          </a:xfrm>
        </p:grpSpPr>
        <p:sp>
          <p:nvSpPr>
            <p:cNvPr name="Freeform 4" id="4"/>
            <p:cNvSpPr/>
            <p:nvPr/>
          </p:nvSpPr>
          <p:spPr>
            <a:xfrm flipH="false" flipV="false" rot="0">
              <a:off x="0" y="0"/>
              <a:ext cx="3038930" cy="390640"/>
            </a:xfrm>
            <a:custGeom>
              <a:avLst/>
              <a:gdLst/>
              <a:ahLst/>
              <a:cxnLst/>
              <a:rect r="r" b="b" t="t" l="l"/>
              <a:pathLst>
                <a:path h="390640" w="3038930">
                  <a:moveTo>
                    <a:pt x="67097" y="0"/>
                  </a:moveTo>
                  <a:lnTo>
                    <a:pt x="2971833" y="0"/>
                  </a:lnTo>
                  <a:cubicBezTo>
                    <a:pt x="2989628" y="0"/>
                    <a:pt x="3006695" y="7069"/>
                    <a:pt x="3019278" y="19652"/>
                  </a:cubicBezTo>
                  <a:cubicBezTo>
                    <a:pt x="3031861" y="32235"/>
                    <a:pt x="3038930" y="49302"/>
                    <a:pt x="3038930" y="67097"/>
                  </a:cubicBezTo>
                  <a:lnTo>
                    <a:pt x="3038930" y="323543"/>
                  </a:lnTo>
                  <a:cubicBezTo>
                    <a:pt x="3038930" y="360599"/>
                    <a:pt x="3008890" y="390640"/>
                    <a:pt x="2971833" y="390640"/>
                  </a:cubicBezTo>
                  <a:lnTo>
                    <a:pt x="67097" y="390640"/>
                  </a:lnTo>
                  <a:cubicBezTo>
                    <a:pt x="30040" y="390640"/>
                    <a:pt x="0" y="360599"/>
                    <a:pt x="0" y="323543"/>
                  </a:cubicBezTo>
                  <a:lnTo>
                    <a:pt x="0" y="67097"/>
                  </a:lnTo>
                  <a:cubicBezTo>
                    <a:pt x="0" y="30040"/>
                    <a:pt x="30040" y="0"/>
                    <a:pt x="67097" y="0"/>
                  </a:cubicBezTo>
                  <a:close/>
                </a:path>
              </a:pathLst>
            </a:custGeom>
            <a:solidFill>
              <a:srgbClr val="FFFFFF"/>
            </a:solidFill>
          </p:spPr>
        </p:sp>
        <p:sp>
          <p:nvSpPr>
            <p:cNvPr name="TextBox 5" id="5"/>
            <p:cNvSpPr txBox="true"/>
            <p:nvPr/>
          </p:nvSpPr>
          <p:spPr>
            <a:xfrm>
              <a:off x="0" y="-19050"/>
              <a:ext cx="3038930" cy="409690"/>
            </a:xfrm>
            <a:prstGeom prst="rect">
              <a:avLst/>
            </a:prstGeom>
          </p:spPr>
          <p:txBody>
            <a:bodyPr anchor="ctr" rtlCol="false" tIns="50800" lIns="50800" bIns="50800" rIns="50800"/>
            <a:lstStyle/>
            <a:p>
              <a:pPr algn="ctr">
                <a:lnSpc>
                  <a:spcPts val="2500"/>
                </a:lnSpc>
              </a:pPr>
            </a:p>
          </p:txBody>
        </p:sp>
      </p:grpSp>
      <p:sp>
        <p:nvSpPr>
          <p:cNvPr name="Freeform 6" id="6"/>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247301" y="8786866"/>
            <a:ext cx="3503898" cy="471434"/>
          </a:xfrm>
          <a:custGeom>
            <a:avLst/>
            <a:gdLst/>
            <a:ahLst/>
            <a:cxnLst/>
            <a:rect r="r" b="b" t="t" l="l"/>
            <a:pathLst>
              <a:path h="471434" w="3503898">
                <a:moveTo>
                  <a:pt x="0" y="0"/>
                </a:moveTo>
                <a:lnTo>
                  <a:pt x="3503899" y="0"/>
                </a:lnTo>
                <a:lnTo>
                  <a:pt x="3503899" y="471434"/>
                </a:lnTo>
                <a:lnTo>
                  <a:pt x="0" y="471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7988058"/>
            <a:ext cx="7721399" cy="109537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Break Section</a:t>
            </a:r>
          </a:p>
        </p:txBody>
      </p:sp>
      <p:sp>
        <p:nvSpPr>
          <p:cNvPr name="TextBox 9" id="9"/>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FFFFFF"/>
                </a:solidFill>
                <a:latin typeface="TT Hoves"/>
                <a:ea typeface="TT Hoves"/>
                <a:cs typeface="TT Hoves"/>
                <a:sym typeface="TT Hoves"/>
              </a:rPr>
              <a:t>Liceria</a:t>
            </a:r>
          </a:p>
          <a:p>
            <a:pPr algn="l">
              <a:lnSpc>
                <a:spcPts val="2500"/>
              </a:lnSpc>
            </a:pPr>
            <a:r>
              <a:rPr lang="en-US" sz="2000" spc="162">
                <a:solidFill>
                  <a:srgbClr val="FFFFFF"/>
                </a:solidFill>
                <a:latin typeface="TT Hoves"/>
                <a:ea typeface="TT Hoves"/>
                <a:cs typeface="TT Hoves"/>
                <a:sym typeface="TT Hoves"/>
              </a:rPr>
              <a:t>&amp; 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36379" y="-1075040"/>
            <a:ext cx="7976162" cy="11788931"/>
            <a:chOff x="0" y="0"/>
            <a:chExt cx="2100718" cy="3104904"/>
          </a:xfrm>
        </p:grpSpPr>
        <p:sp>
          <p:nvSpPr>
            <p:cNvPr name="Freeform 3" id="3"/>
            <p:cNvSpPr/>
            <p:nvPr/>
          </p:nvSpPr>
          <p:spPr>
            <a:xfrm flipH="false" flipV="false" rot="0">
              <a:off x="0" y="0"/>
              <a:ext cx="2100718" cy="3104904"/>
            </a:xfrm>
            <a:custGeom>
              <a:avLst/>
              <a:gdLst/>
              <a:ahLst/>
              <a:cxnLst/>
              <a:rect r="r" b="b" t="t" l="l"/>
              <a:pathLst>
                <a:path h="3104904" w="2100718">
                  <a:moveTo>
                    <a:pt x="0" y="0"/>
                  </a:moveTo>
                  <a:lnTo>
                    <a:pt x="2100718" y="0"/>
                  </a:lnTo>
                  <a:lnTo>
                    <a:pt x="2100718" y="3104904"/>
                  </a:lnTo>
                  <a:lnTo>
                    <a:pt x="0" y="3104904"/>
                  </a:lnTo>
                  <a:close/>
                </a:path>
              </a:pathLst>
            </a:custGeom>
            <a:solidFill>
              <a:srgbClr val="92B8DD"/>
            </a:solidFill>
          </p:spPr>
        </p:sp>
        <p:sp>
          <p:nvSpPr>
            <p:cNvPr name="TextBox 4" id="4"/>
            <p:cNvSpPr txBox="true"/>
            <p:nvPr/>
          </p:nvSpPr>
          <p:spPr>
            <a:xfrm>
              <a:off x="0" y="-38100"/>
              <a:ext cx="2100718" cy="314300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15524" y="2127427"/>
            <a:ext cx="737279" cy="7372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01</a:t>
              </a:r>
            </a:p>
          </p:txBody>
        </p:sp>
      </p:grpSp>
      <p:grpSp>
        <p:nvGrpSpPr>
          <p:cNvPr name="Group 9" id="9"/>
          <p:cNvGrpSpPr/>
          <p:nvPr/>
        </p:nvGrpSpPr>
        <p:grpSpPr>
          <a:xfrm rot="0">
            <a:off x="1415524" y="5822888"/>
            <a:ext cx="737279" cy="7372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03</a:t>
              </a:r>
            </a:p>
          </p:txBody>
        </p:sp>
      </p:grpSp>
      <p:grpSp>
        <p:nvGrpSpPr>
          <p:cNvPr name="Group 12" id="12"/>
          <p:cNvGrpSpPr/>
          <p:nvPr/>
        </p:nvGrpSpPr>
        <p:grpSpPr>
          <a:xfrm rot="0">
            <a:off x="6350862" y="2127427"/>
            <a:ext cx="737279" cy="7372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02</a:t>
              </a:r>
            </a:p>
          </p:txBody>
        </p:sp>
      </p:grpSp>
      <p:grpSp>
        <p:nvGrpSpPr>
          <p:cNvPr name="Group 15" id="15"/>
          <p:cNvGrpSpPr/>
          <p:nvPr/>
        </p:nvGrpSpPr>
        <p:grpSpPr>
          <a:xfrm rot="0">
            <a:off x="6350862" y="5822888"/>
            <a:ext cx="737279" cy="73727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B8DD"/>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500"/>
                </a:lnSpc>
              </a:pPr>
              <a:r>
                <a:rPr lang="en-US" b="true" sz="2000" spc="162">
                  <a:solidFill>
                    <a:srgbClr val="000000"/>
                  </a:solidFill>
                  <a:latin typeface="TT Hoves Bold"/>
                  <a:ea typeface="TT Hoves Bold"/>
                  <a:cs typeface="TT Hoves Bold"/>
                  <a:sym typeface="TT Hoves Bold"/>
                </a:rPr>
                <a:t>04</a:t>
              </a:r>
            </a:p>
          </p:txBody>
        </p:sp>
      </p:grpSp>
      <p:sp>
        <p:nvSpPr>
          <p:cNvPr name="TextBox 18" id="18"/>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19" id="19"/>
          <p:cNvSpPr txBox="true"/>
          <p:nvPr/>
        </p:nvSpPr>
        <p:spPr>
          <a:xfrm rot="0">
            <a:off x="11249990" y="2099778"/>
            <a:ext cx="5087266" cy="2181225"/>
          </a:xfrm>
          <a:prstGeom prst="rect">
            <a:avLst/>
          </a:prstGeom>
        </p:spPr>
        <p:txBody>
          <a:bodyPr anchor="t" rtlCol="false" tIns="0" lIns="0" bIns="0" rIns="0">
            <a:spAutoFit/>
          </a:bodyPr>
          <a:lstStyle/>
          <a:p>
            <a:pPr algn="r">
              <a:lnSpc>
                <a:spcPts val="8625"/>
              </a:lnSpc>
            </a:pPr>
            <a:r>
              <a:rPr lang="en-US" sz="7500" b="true">
                <a:solidFill>
                  <a:srgbClr val="000000"/>
                </a:solidFill>
                <a:latin typeface="TT Hoves Bold"/>
                <a:ea typeface="TT Hoves Bold"/>
                <a:cs typeface="TT Hoves Bold"/>
                <a:sym typeface="TT Hoves Bold"/>
              </a:rPr>
              <a:t>Our Services</a:t>
            </a:r>
          </a:p>
        </p:txBody>
      </p:sp>
      <p:sp>
        <p:nvSpPr>
          <p:cNvPr name="TextBox 20" id="20"/>
          <p:cNvSpPr txBox="true"/>
          <p:nvPr/>
        </p:nvSpPr>
        <p:spPr>
          <a:xfrm rot="0">
            <a:off x="1451734" y="7396659"/>
            <a:ext cx="3671664"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21" id="21"/>
          <p:cNvSpPr txBox="true"/>
          <p:nvPr/>
        </p:nvSpPr>
        <p:spPr>
          <a:xfrm rot="0">
            <a:off x="1451734" y="3701988"/>
            <a:ext cx="3671664"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22" id="22"/>
          <p:cNvSpPr txBox="true"/>
          <p:nvPr/>
        </p:nvSpPr>
        <p:spPr>
          <a:xfrm rot="0">
            <a:off x="6350862" y="3701988"/>
            <a:ext cx="3671664"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23" id="23"/>
          <p:cNvSpPr txBox="true"/>
          <p:nvPr/>
        </p:nvSpPr>
        <p:spPr>
          <a:xfrm rot="0">
            <a:off x="6350862" y="7396659"/>
            <a:ext cx="3671664" cy="12636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a:t>
            </a:r>
          </a:p>
        </p:txBody>
      </p:sp>
      <p:sp>
        <p:nvSpPr>
          <p:cNvPr name="TextBox 24" id="24"/>
          <p:cNvSpPr txBox="true"/>
          <p:nvPr/>
        </p:nvSpPr>
        <p:spPr>
          <a:xfrm rot="0">
            <a:off x="1451734" y="6740353"/>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Product Design</a:t>
            </a:r>
          </a:p>
        </p:txBody>
      </p:sp>
      <p:sp>
        <p:nvSpPr>
          <p:cNvPr name="TextBox 25" id="25"/>
          <p:cNvSpPr txBox="true"/>
          <p:nvPr/>
        </p:nvSpPr>
        <p:spPr>
          <a:xfrm rot="0">
            <a:off x="1451734" y="3045681"/>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Consultation</a:t>
            </a:r>
          </a:p>
        </p:txBody>
      </p:sp>
      <p:sp>
        <p:nvSpPr>
          <p:cNvPr name="TextBox 26" id="26"/>
          <p:cNvSpPr txBox="true"/>
          <p:nvPr/>
        </p:nvSpPr>
        <p:spPr>
          <a:xfrm rot="0">
            <a:off x="6350862" y="3045681"/>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Management</a:t>
            </a:r>
          </a:p>
        </p:txBody>
      </p:sp>
      <p:sp>
        <p:nvSpPr>
          <p:cNvPr name="TextBox 27" id="27"/>
          <p:cNvSpPr txBox="true"/>
          <p:nvPr/>
        </p:nvSpPr>
        <p:spPr>
          <a:xfrm rot="0">
            <a:off x="6350862" y="6740353"/>
            <a:ext cx="3956792" cy="368300"/>
          </a:xfrm>
          <a:prstGeom prst="rect">
            <a:avLst/>
          </a:prstGeom>
        </p:spPr>
        <p:txBody>
          <a:bodyPr anchor="t" rtlCol="false" tIns="0" lIns="0" bIns="0" rIns="0">
            <a:spAutoFit/>
          </a:bodyPr>
          <a:lstStyle/>
          <a:p>
            <a:pPr algn="l">
              <a:lnSpc>
                <a:spcPts val="2874"/>
              </a:lnSpc>
            </a:pPr>
            <a:r>
              <a:rPr lang="en-US" sz="2499" b="true">
                <a:solidFill>
                  <a:srgbClr val="000000"/>
                </a:solidFill>
                <a:latin typeface="TT Hoves Bold"/>
                <a:ea typeface="TT Hoves Bold"/>
                <a:cs typeface="TT Hoves Bold"/>
                <a:sym typeface="TT Hoves Bold"/>
              </a:rPr>
              <a:t>Strategy Development</a:t>
            </a:r>
          </a:p>
        </p:txBody>
      </p:sp>
      <p:sp>
        <p:nvSpPr>
          <p:cNvPr name="Freeform 28" id="28"/>
          <p:cNvSpPr/>
          <p:nvPr/>
        </p:nvSpPr>
        <p:spPr>
          <a:xfrm flipH="false" flipV="false" rot="0">
            <a:off x="13149216" y="8786866"/>
            <a:ext cx="3503898" cy="471434"/>
          </a:xfrm>
          <a:custGeom>
            <a:avLst/>
            <a:gdLst/>
            <a:ahLst/>
            <a:cxnLst/>
            <a:rect r="r" b="b" t="t" l="l"/>
            <a:pathLst>
              <a:path h="471434" w="3503898">
                <a:moveTo>
                  <a:pt x="0" y="0"/>
                </a:moveTo>
                <a:lnTo>
                  <a:pt x="3503898" y="0"/>
                </a:lnTo>
                <a:lnTo>
                  <a:pt x="3503898" y="471434"/>
                </a:lnTo>
                <a:lnTo>
                  <a:pt x="0" y="471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114" y="640862"/>
            <a:ext cx="852752" cy="806917"/>
          </a:xfrm>
          <a:custGeom>
            <a:avLst/>
            <a:gdLst/>
            <a:ahLst/>
            <a:cxnLst/>
            <a:rect r="r" b="b" t="t" l="l"/>
            <a:pathLst>
              <a:path h="806917" w="852752">
                <a:moveTo>
                  <a:pt x="0" y="0"/>
                </a:moveTo>
                <a:lnTo>
                  <a:pt x="852752" y="0"/>
                </a:lnTo>
                <a:lnTo>
                  <a:pt x="852752" y="806917"/>
                </a:lnTo>
                <a:lnTo>
                  <a:pt x="0" y="806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1675"/>
            <a:ext cx="1510928" cy="635000"/>
          </a:xfrm>
          <a:prstGeom prst="rect">
            <a:avLst/>
          </a:prstGeom>
        </p:spPr>
        <p:txBody>
          <a:bodyPr anchor="t" rtlCol="false" tIns="0" lIns="0" bIns="0" rIns="0">
            <a:spAutoFit/>
          </a:bodyPr>
          <a:lstStyle/>
          <a:p>
            <a:pPr algn="l">
              <a:lnSpc>
                <a:spcPts val="2500"/>
              </a:lnSpc>
            </a:pPr>
            <a:r>
              <a:rPr lang="en-US" sz="2000" spc="162">
                <a:solidFill>
                  <a:srgbClr val="000000"/>
                </a:solidFill>
                <a:latin typeface="TT Hoves"/>
                <a:ea typeface="TT Hoves"/>
                <a:cs typeface="TT Hoves"/>
                <a:sym typeface="TT Hoves"/>
              </a:rPr>
              <a:t>Liceria</a:t>
            </a:r>
          </a:p>
          <a:p>
            <a:pPr algn="l">
              <a:lnSpc>
                <a:spcPts val="2500"/>
              </a:lnSpc>
            </a:pPr>
            <a:r>
              <a:rPr lang="en-US" sz="2000" spc="162">
                <a:solidFill>
                  <a:srgbClr val="000000"/>
                </a:solidFill>
                <a:latin typeface="TT Hoves"/>
                <a:ea typeface="TT Hoves"/>
                <a:cs typeface="TT Hoves"/>
                <a:sym typeface="TT Hoves"/>
              </a:rPr>
              <a:t>&amp; Co.</a:t>
            </a:r>
          </a:p>
        </p:txBody>
      </p:sp>
      <p:sp>
        <p:nvSpPr>
          <p:cNvPr name="TextBox 4" id="4"/>
          <p:cNvSpPr txBox="true"/>
          <p:nvPr/>
        </p:nvSpPr>
        <p:spPr>
          <a:xfrm rot="0">
            <a:off x="1628878" y="2081560"/>
            <a:ext cx="6120320" cy="2181225"/>
          </a:xfrm>
          <a:prstGeom prst="rect">
            <a:avLst/>
          </a:prstGeom>
        </p:spPr>
        <p:txBody>
          <a:bodyPr anchor="t" rtlCol="false" tIns="0" lIns="0" bIns="0" rIns="0">
            <a:spAutoFit/>
          </a:bodyPr>
          <a:lstStyle/>
          <a:p>
            <a:pPr algn="l">
              <a:lnSpc>
                <a:spcPts val="8625"/>
              </a:lnSpc>
            </a:pPr>
            <a:r>
              <a:rPr lang="en-US" sz="7500" b="true">
                <a:solidFill>
                  <a:srgbClr val="000000"/>
                </a:solidFill>
                <a:latin typeface="TT Hoves Bold"/>
                <a:ea typeface="TT Hoves Bold"/>
                <a:cs typeface="TT Hoves Bold"/>
                <a:sym typeface="TT Hoves Bold"/>
              </a:rPr>
              <a:t>Market Strategies</a:t>
            </a:r>
          </a:p>
        </p:txBody>
      </p:sp>
      <p:pic>
        <p:nvPicPr>
          <p:cNvPr name="Picture 5" id="5"/>
          <p:cNvPicPr>
            <a:picLocks noChangeAspect="true"/>
          </p:cNvPicPr>
          <p:nvPr/>
        </p:nvPicPr>
        <p:blipFill>
          <a:blip r:embed="rId4"/>
          <a:stretch>
            <a:fillRect/>
          </a:stretch>
        </p:blipFill>
        <p:spPr>
          <a:xfrm rot="0">
            <a:off x="9291037" y="1327991"/>
            <a:ext cx="7159019" cy="7125155"/>
          </a:xfrm>
          <a:prstGeom prst="rect">
            <a:avLst/>
          </a:prstGeom>
        </p:spPr>
      </p:pic>
      <p:sp>
        <p:nvSpPr>
          <p:cNvPr name="TextBox 6" id="6"/>
          <p:cNvSpPr txBox="true"/>
          <p:nvPr/>
        </p:nvSpPr>
        <p:spPr>
          <a:xfrm rot="0">
            <a:off x="1628878" y="5124450"/>
            <a:ext cx="5299717" cy="2520950"/>
          </a:xfrm>
          <a:prstGeom prst="rect">
            <a:avLst/>
          </a:prstGeom>
        </p:spPr>
        <p:txBody>
          <a:bodyPr anchor="t" rtlCol="false" tIns="0" lIns="0" bIns="0" rIns="0">
            <a:spAutoFit/>
          </a:bodyPr>
          <a:lstStyle/>
          <a:p>
            <a:pPr algn="l">
              <a:lnSpc>
                <a:spcPts val="2500"/>
              </a:lnSpc>
              <a:spcBef>
                <a:spcPct val="0"/>
              </a:spcBef>
            </a:pPr>
            <a:r>
              <a:rPr lang="en-US" sz="2000">
                <a:solidFill>
                  <a:srgbClr val="000000"/>
                </a:solidFill>
                <a:latin typeface="TT Hoves"/>
                <a:ea typeface="TT Hoves"/>
                <a:cs typeface="TT Hoves"/>
                <a:sym typeface="TT Hove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name="Group 7" id="7"/>
          <p:cNvGrpSpPr/>
          <p:nvPr/>
        </p:nvGrpSpPr>
        <p:grpSpPr>
          <a:xfrm rot="0">
            <a:off x="-666012" y="8803790"/>
            <a:ext cx="13451137" cy="1483210"/>
            <a:chOff x="0" y="0"/>
            <a:chExt cx="3542686" cy="390640"/>
          </a:xfrm>
        </p:grpSpPr>
        <p:sp>
          <p:nvSpPr>
            <p:cNvPr name="Freeform 8" id="8"/>
            <p:cNvSpPr/>
            <p:nvPr/>
          </p:nvSpPr>
          <p:spPr>
            <a:xfrm flipH="false" flipV="false" rot="0">
              <a:off x="0" y="0"/>
              <a:ext cx="3542686" cy="390640"/>
            </a:xfrm>
            <a:custGeom>
              <a:avLst/>
              <a:gdLst/>
              <a:ahLst/>
              <a:cxnLst/>
              <a:rect r="r" b="b" t="t" l="l"/>
              <a:pathLst>
                <a:path h="390640" w="3542686">
                  <a:moveTo>
                    <a:pt x="57556" y="0"/>
                  </a:moveTo>
                  <a:lnTo>
                    <a:pt x="3485131" y="0"/>
                  </a:lnTo>
                  <a:cubicBezTo>
                    <a:pt x="3516918" y="0"/>
                    <a:pt x="3542686" y="25769"/>
                    <a:pt x="3542686" y="57556"/>
                  </a:cubicBezTo>
                  <a:lnTo>
                    <a:pt x="3542686" y="333084"/>
                  </a:lnTo>
                  <a:cubicBezTo>
                    <a:pt x="3542686" y="364871"/>
                    <a:pt x="3516918" y="390640"/>
                    <a:pt x="3485131" y="390640"/>
                  </a:cubicBezTo>
                  <a:lnTo>
                    <a:pt x="57556" y="390640"/>
                  </a:lnTo>
                  <a:cubicBezTo>
                    <a:pt x="25769" y="390640"/>
                    <a:pt x="0" y="364871"/>
                    <a:pt x="0" y="333084"/>
                  </a:cubicBezTo>
                  <a:lnTo>
                    <a:pt x="0" y="57556"/>
                  </a:lnTo>
                  <a:cubicBezTo>
                    <a:pt x="0" y="25769"/>
                    <a:pt x="25769" y="0"/>
                    <a:pt x="57556" y="0"/>
                  </a:cubicBezTo>
                  <a:close/>
                </a:path>
              </a:pathLst>
            </a:custGeom>
            <a:solidFill>
              <a:srgbClr val="92B8DD"/>
            </a:solidFill>
          </p:spPr>
        </p:sp>
        <p:sp>
          <p:nvSpPr>
            <p:cNvPr name="TextBox 9" id="9"/>
            <p:cNvSpPr txBox="true"/>
            <p:nvPr/>
          </p:nvSpPr>
          <p:spPr>
            <a:xfrm>
              <a:off x="0" y="-19050"/>
              <a:ext cx="3542686" cy="409690"/>
            </a:xfrm>
            <a:prstGeom prst="rect">
              <a:avLst/>
            </a:prstGeom>
          </p:spPr>
          <p:txBody>
            <a:bodyPr anchor="ctr" rtlCol="false" tIns="50800" lIns="50800" bIns="50800" rIns="50800"/>
            <a:lstStyle/>
            <a:p>
              <a:pPr algn="ctr">
                <a:lnSpc>
                  <a:spcPts val="250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DAG54a_hoO8</dc:identifier>
  <dcterms:modified xsi:type="dcterms:W3CDTF">2011-08-01T06:04:30Z</dcterms:modified>
  <cp:revision>1</cp:revision>
  <dc:title>Blue and White Minimalist Corporate Sustainable Business Presentation</dc:title>
</cp:coreProperties>
</file>